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6.emf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46.png"/><Relationship Id="rId4" Type="http://schemas.openxmlformats.org/officeDocument/2006/relationships/image" Target="../media/image42.svg"/><Relationship Id="rId9" Type="http://schemas.openxmlformats.org/officeDocument/2006/relationships/image" Target="../media/image22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1.sv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26.png"/><Relationship Id="rId4" Type="http://schemas.openxmlformats.org/officeDocument/2006/relationships/image" Target="../media/image55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10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7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17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976663" y="-444389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089971" y="174624"/>
            <a:ext cx="3910806" cy="695840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6303" y="909801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293</Words>
  <Application>Microsoft Office PowerPoint</Application>
  <PresentationFormat>Widescreen</PresentationFormat>
  <Paragraphs>97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23</cp:revision>
  <dcterms:created xsi:type="dcterms:W3CDTF">2024-06-04T12:49:17Z</dcterms:created>
  <dcterms:modified xsi:type="dcterms:W3CDTF">2024-08-29T09:16:13Z</dcterms:modified>
</cp:coreProperties>
</file>